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60"/>
  </p:normalViewPr>
  <p:slideViewPr>
    <p:cSldViewPr snapToGrid="0">
      <p:cViewPr varScale="1">
        <p:scale>
          <a:sx n="51" d="100"/>
          <a:sy n="51" d="100"/>
        </p:scale>
        <p:origin x="72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E7BAB-3F9F-40F2-BE65-5A443FEE9383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53B2-9B5A-4098-9842-65D6565606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9660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9F3698-E955-483C-9203-06201F4D3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71F28FB-B41A-4630-B2D6-C30A05BD1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720E6D0-34DF-4F95-B161-98AC731E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DBA7F6E-EA0E-43E7-886A-2B422459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E0EB3F7-B321-4805-BEBF-7174B09B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329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0B1643-E1F5-4AB4-869C-3FD27F6C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DD260DE-AB70-4D7E-AF21-89BDB7D2D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477C502-9FDE-4953-8DEC-BC777BF2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BE83F20-FFAC-4B08-B909-C257AED6F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E977848-0603-40F7-B503-EB2D986F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09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A443F5C-64E7-40E6-9B8B-82A8D4375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FA1D4C1-FBE7-4614-9367-8BEF47F2C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362E037-C955-4EFD-B538-0F9E3E55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1873935-6354-4316-9725-1A498B05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598D53D-6DB9-4A0A-9097-7D02B49C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637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8A7C0F-E88E-40DF-92C6-F4CDB805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AB8E32-54AA-4F94-B481-BD3E4E006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EF65E06-1389-4730-9F96-823FBE60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A04B60D-6009-401A-97BD-0BA435842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AAA7394-03A0-42DD-9F0E-91421EA9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60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C789F7-64BD-4937-BA6E-A7C966EA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9561162-F0A8-44B4-A777-D9EAA8CBD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9DB879-8B60-4C3B-94D2-2ECE8B02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8CD0F0-7BF5-49C9-96F1-02FF3626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5A4EC83-8596-4C85-9DC8-6B1CD2B7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060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5FF3B4-1341-4AEF-AE3D-EC8EE9F6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2980C4-2759-410E-8954-B5CA9A51B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B4FB04A-13B7-450C-833F-21BC596ED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15B88DF-F742-4802-9007-AD7B4CE0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D712A82-7E30-4C55-9CA2-BB875A71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4E287DF-E706-4E8C-8A88-EA2CDA4E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241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F9818A-3640-45CC-A43A-5B02F6FD3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1E550F-4E70-42DF-B285-E972CE165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B1D3ABD-9E7F-4724-96F1-B43F2F7C7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942D73B-7D16-447B-A438-C5AFB3D9E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3C95698-4BE4-48F7-9067-1371B47217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86D3F5F4-8C23-4D7C-BFDD-0DC0BA25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40812C8-1025-43DE-A922-72A215D95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B8FCC10-BA55-4C19-8D0E-6B61714D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361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52B49C-B6D8-4BCB-9FD6-BA003A04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438A915-0D9A-4337-AC14-B98C0158B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B9FF479-C8E9-4E14-A293-2DB9EAC2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70BD5FA-F897-4E4E-8D89-FF85661F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123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452D933-846A-48D8-825E-B8B156078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F9737F1-27AC-45EE-B5E0-5C59424A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D8315F-6C9D-4DD3-888C-3D5AE6F3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9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62342D-CE51-4EE0-A674-02253786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DD3765-70FC-45E0-8F7E-C3D5F696F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429AF27-9642-45BE-BAEE-A8ABF3E64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14B78AE-741E-4304-ABC1-C50AC594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76635E5-8074-4102-8941-A11A5BD8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7B043C1-8B1D-44F2-9187-405AE9C36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6185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0F7262-463C-45E3-A134-16117F2A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7D1F17C-71F1-4876-8552-B10EF01DD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EE67AD4-F7C6-4ECF-AA8B-D2F887A68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22D9ED1-5D09-425B-A104-7094B60E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E04BB6C-5B72-414F-968C-DE78CAFD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7DF5DAB-7B59-45BE-A146-46EDFB4D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496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39342F6-A3CD-4060-AF6C-81F20F62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0BC6C94-606D-458E-8069-466E7A623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1AB260D-5127-4A9B-BA21-F484CC4A4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7B45-557D-4164-B43B-B7285BAC03EE}" type="datetimeFigureOut">
              <a:rPr lang="tr-TR" smtClean="0"/>
              <a:t>3.06.2022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D242C13-068C-465A-8EB6-2C23A8666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EF48787-0857-4679-94DC-7DFD02F0E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797A2-3B1A-4F87-B322-004BE6E8C47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144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A2B0ABFF-48A3-1965-838B-5C34AC494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574C25-6F62-4D30-85F0-326EBD82E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>
                <a:solidFill>
                  <a:srgbClr val="FFFFFF"/>
                </a:solidFill>
              </a:rPr>
              <a:t>Photo Share App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B14B075-1704-456B-8F4A-E92CE7AB4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2200">
                <a:solidFill>
                  <a:srgbClr val="FFFFFF"/>
                </a:solidFill>
              </a:rPr>
              <a:t>Murat Kerem SERTTAŞ</a:t>
            </a:r>
          </a:p>
          <a:p>
            <a:r>
              <a:rPr lang="tr-TR" sz="2200">
                <a:solidFill>
                  <a:srgbClr val="FFFFFF"/>
                </a:solidFill>
              </a:rPr>
              <a:t>1201602813</a:t>
            </a:r>
          </a:p>
          <a:p>
            <a:r>
              <a:rPr lang="tr-TR" sz="2200">
                <a:solidFill>
                  <a:srgbClr val="FFFFFF"/>
                </a:solidFill>
              </a:rPr>
              <a:t>Swift &amp; Storybaoard</a:t>
            </a:r>
          </a:p>
        </p:txBody>
      </p:sp>
    </p:spTree>
    <p:extLst>
      <p:ext uri="{BB962C8B-B14F-4D97-AF65-F5344CB8AC3E}">
        <p14:creationId xmlns:p14="http://schemas.microsoft.com/office/powerpoint/2010/main" val="314169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7795D8-7EBE-452C-BD7D-58D9865C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, elektronik eşyalar, iPod içeren bir resim&#10;&#10;Açıklama otomatik olarak oluşturuldu">
            <a:extLst>
              <a:ext uri="{FF2B5EF4-FFF2-40B4-BE49-F238E27FC236}">
                <a16:creationId xmlns:a16="http://schemas.microsoft.com/office/drawing/2014/main" id="{984D43A2-35DC-4A80-94E2-6ACB7D2B9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" y="0"/>
            <a:ext cx="3450386" cy="6858000"/>
          </a:xfrm>
        </p:spPr>
      </p:pic>
      <p:pic>
        <p:nvPicPr>
          <p:cNvPr id="7" name="Resim 6" descr="metin, ekran görüntüsü, 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0D298A48-A95D-42D3-9684-2A81EBFBA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313" y="0"/>
            <a:ext cx="2202865" cy="4351338"/>
          </a:xfrm>
          <a:prstGeom prst="rect">
            <a:avLst/>
          </a:prstGeom>
        </p:spPr>
      </p:pic>
      <p:pic>
        <p:nvPicPr>
          <p:cNvPr id="9" name="Resim 8" descr="metin, elektronik eşyalar, ekran, vitrin içeren bir resim&#10;&#10;Açıklama otomatik olarak oluşturuldu">
            <a:extLst>
              <a:ext uri="{FF2B5EF4-FFF2-40B4-BE49-F238E27FC236}">
                <a16:creationId xmlns:a16="http://schemas.microsoft.com/office/drawing/2014/main" id="{7AB0AC95-8115-4CA1-AC5A-95E0E964E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79" y="0"/>
            <a:ext cx="2189238" cy="4364821"/>
          </a:xfrm>
          <a:prstGeom prst="rect">
            <a:avLst/>
          </a:prstGeom>
        </p:spPr>
      </p:pic>
      <p:pic>
        <p:nvPicPr>
          <p:cNvPr id="11" name="Resim 10" descr="metin, ekra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B67AE6FF-92F2-43AA-9364-D69471DE4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14" y="0"/>
            <a:ext cx="3450386" cy="6915179"/>
          </a:xfrm>
          <a:prstGeom prst="rect">
            <a:avLst/>
          </a:prstGeom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0DD51E54-B19D-4A8B-B55F-AB08B08BBA66}"/>
              </a:ext>
            </a:extLst>
          </p:cNvPr>
          <p:cNvCxnSpPr/>
          <p:nvPr/>
        </p:nvCxnSpPr>
        <p:spPr>
          <a:xfrm flipV="1">
            <a:off x="2310581" y="2949677"/>
            <a:ext cx="1700980" cy="2320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88C5002D-0D10-4828-AD86-1A98B1EFF310}"/>
              </a:ext>
            </a:extLst>
          </p:cNvPr>
          <p:cNvCxnSpPr/>
          <p:nvPr/>
        </p:nvCxnSpPr>
        <p:spPr>
          <a:xfrm>
            <a:off x="4837471" y="1061884"/>
            <a:ext cx="1936955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E5B42241-D4D2-49DC-ADA2-8237BD473F03}"/>
              </a:ext>
            </a:extLst>
          </p:cNvPr>
          <p:cNvCxnSpPr/>
          <p:nvPr/>
        </p:nvCxnSpPr>
        <p:spPr>
          <a:xfrm flipV="1">
            <a:off x="8121445" y="2674374"/>
            <a:ext cx="1435510" cy="126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57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Resim 58">
            <a:extLst>
              <a:ext uri="{FF2B5EF4-FFF2-40B4-BE49-F238E27FC236}">
                <a16:creationId xmlns:a16="http://schemas.microsoft.com/office/drawing/2014/main" id="{9D3A021B-6EC8-467F-8FFB-2429DFAC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744" y="2896149"/>
            <a:ext cx="3899869" cy="432854"/>
          </a:xfrm>
          <a:prstGeom prst="rect">
            <a:avLst/>
          </a:prstGeom>
        </p:spPr>
      </p:pic>
      <p:pic>
        <p:nvPicPr>
          <p:cNvPr id="58" name="Resim 57">
            <a:extLst>
              <a:ext uri="{FF2B5EF4-FFF2-40B4-BE49-F238E27FC236}">
                <a16:creationId xmlns:a16="http://schemas.microsoft.com/office/drawing/2014/main" id="{AC7B45F3-6B5E-4811-A02B-BB8BD631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81" y="5617299"/>
            <a:ext cx="3297612" cy="432854"/>
          </a:xfrm>
          <a:prstGeom prst="rect">
            <a:avLst/>
          </a:prstGeom>
        </p:spPr>
      </p:pic>
      <p:pic>
        <p:nvPicPr>
          <p:cNvPr id="57" name="Resim 56">
            <a:extLst>
              <a:ext uri="{FF2B5EF4-FFF2-40B4-BE49-F238E27FC236}">
                <a16:creationId xmlns:a16="http://schemas.microsoft.com/office/drawing/2014/main" id="{BCFDD44D-97B4-4C4B-8DD6-347425DB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784" y="3006378"/>
            <a:ext cx="3264309" cy="422622"/>
          </a:xfrm>
          <a:prstGeom prst="rect">
            <a:avLst/>
          </a:prstGeom>
        </p:spPr>
      </p:pic>
      <p:pic>
        <p:nvPicPr>
          <p:cNvPr id="56" name="Resim 55">
            <a:extLst>
              <a:ext uri="{FF2B5EF4-FFF2-40B4-BE49-F238E27FC236}">
                <a16:creationId xmlns:a16="http://schemas.microsoft.com/office/drawing/2014/main" id="{C0A41011-4750-4F9A-A1CE-BBA9DAA5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784" y="2410775"/>
            <a:ext cx="3264309" cy="478119"/>
          </a:xfrm>
          <a:prstGeom prst="rect">
            <a:avLst/>
          </a:prstGeom>
        </p:spPr>
      </p:pic>
      <p:pic>
        <p:nvPicPr>
          <p:cNvPr id="55" name="Resim 54">
            <a:extLst>
              <a:ext uri="{FF2B5EF4-FFF2-40B4-BE49-F238E27FC236}">
                <a16:creationId xmlns:a16="http://schemas.microsoft.com/office/drawing/2014/main" id="{900D1837-622F-48ED-9EAA-D0069524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784" y="1619429"/>
            <a:ext cx="3264309" cy="432854"/>
          </a:xfrm>
          <a:prstGeom prst="rect">
            <a:avLst/>
          </a:prstGeom>
        </p:spPr>
      </p:pic>
      <p:pic>
        <p:nvPicPr>
          <p:cNvPr id="54" name="Resim 53">
            <a:extLst>
              <a:ext uri="{FF2B5EF4-FFF2-40B4-BE49-F238E27FC236}">
                <a16:creationId xmlns:a16="http://schemas.microsoft.com/office/drawing/2014/main" id="{10E11C45-28AF-45DA-A49F-4259A67E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784" y="763302"/>
            <a:ext cx="3264309" cy="432854"/>
          </a:xfrm>
          <a:prstGeom prst="rect">
            <a:avLst/>
          </a:prstGeom>
        </p:spPr>
      </p:pic>
      <p:pic>
        <p:nvPicPr>
          <p:cNvPr id="52" name="Resim 51">
            <a:extLst>
              <a:ext uri="{FF2B5EF4-FFF2-40B4-BE49-F238E27FC236}">
                <a16:creationId xmlns:a16="http://schemas.microsoft.com/office/drawing/2014/main" id="{392566DB-7BE0-46EE-A756-14DAC045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7758"/>
            <a:ext cx="3011685" cy="444387"/>
          </a:xfrm>
          <a:prstGeom prst="rect">
            <a:avLst/>
          </a:prstGeom>
        </p:spPr>
      </p:pic>
      <p:pic>
        <p:nvPicPr>
          <p:cNvPr id="51" name="Resim 50">
            <a:extLst>
              <a:ext uri="{FF2B5EF4-FFF2-40B4-BE49-F238E27FC236}">
                <a16:creationId xmlns:a16="http://schemas.microsoft.com/office/drawing/2014/main" id="{64A2F38B-18CB-436A-ABBF-2A7A23C3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48" y="4714373"/>
            <a:ext cx="3011685" cy="801524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C6889340-8BA7-4A9E-88E8-7830A33BC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196" y="3417940"/>
            <a:ext cx="3059339" cy="953721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3584C24A-C45E-441D-B9AC-502C0DB9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5593651"/>
            <a:ext cx="3011685" cy="43738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D028E73B-B91A-44D8-A83B-077F474D4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011685" cy="1230576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FDFF494E-5B65-4AA1-B84E-772A8515D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4" y="2998840"/>
            <a:ext cx="2985996" cy="37167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6949B3B-A66C-4C71-A2B8-5AD80CD3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46" y="2525986"/>
            <a:ext cx="3011685" cy="393668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98F48EDC-983E-4BB6-8152-F680FDD4C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196" y="786064"/>
            <a:ext cx="4327701" cy="134912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6F56991-F1A2-4974-ABE6-0F68FC90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661653"/>
            <a:ext cx="3011685" cy="786064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49C58B67-EBB0-4580-AE58-703299807514}"/>
              </a:ext>
            </a:extLst>
          </p:cNvPr>
          <p:cNvSpPr/>
          <p:nvPr/>
        </p:nvSpPr>
        <p:spPr>
          <a:xfrm>
            <a:off x="-1" y="737938"/>
            <a:ext cx="2998840" cy="8445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93B6EA4F-5D57-4614-985E-FDBE92DE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6064"/>
          </a:xfrm>
        </p:spPr>
        <p:txBody>
          <a:bodyPr>
            <a:normAutofit/>
          </a:bodyPr>
          <a:lstStyle/>
          <a:p>
            <a:r>
              <a:rPr lang="tr-TR" sz="2800" b="1" dirty="0"/>
              <a:t>   </a:t>
            </a:r>
            <a:r>
              <a:rPr lang="tr-TR" sz="2800" b="1" u="sng" dirty="0"/>
              <a:t>Components</a:t>
            </a:r>
            <a:r>
              <a:rPr lang="tr-TR" sz="2800" b="1" dirty="0"/>
              <a:t>                    </a:t>
            </a:r>
            <a:r>
              <a:rPr lang="tr-TR" sz="2800" b="1" u="sng" dirty="0" err="1"/>
              <a:t>Actions</a:t>
            </a:r>
            <a:r>
              <a:rPr lang="tr-TR" sz="2800" b="1" dirty="0"/>
              <a:t>                                      </a:t>
            </a:r>
            <a:r>
              <a:rPr lang="tr-TR" sz="2800" b="1" u="sng" dirty="0" err="1"/>
              <a:t>Functions</a:t>
            </a:r>
            <a:endParaRPr lang="tr-TR" sz="2800" b="1" u="sng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F5AEFE-5CB9-40AE-98F7-92B6C52C1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737937"/>
            <a:ext cx="3352801" cy="61200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 err="1"/>
              <a:t>cameraButton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cameraPreview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PhotoLibraryButton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PhotoLibraryPrview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Btngotosht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ScreenShotButton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Latitude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Longitude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Address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viewLabel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textBox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clearButton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firstDescription</a:t>
            </a:r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D67488F4-7D2C-4330-9927-7C14A0001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2800" y="737937"/>
            <a:ext cx="8839200" cy="61200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 err="1"/>
              <a:t>cameraActionController</a:t>
            </a:r>
            <a:r>
              <a:rPr lang="tr-TR" dirty="0"/>
              <a:t>         </a:t>
            </a:r>
            <a:r>
              <a:rPr lang="tr-TR" dirty="0" err="1"/>
              <a:t>checkPermisson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                                                    </a:t>
            </a:r>
            <a:r>
              <a:rPr lang="tr-TR" dirty="0" err="1"/>
              <a:t>requestAuthorizationHandler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tappedLibraryButton</a:t>
            </a:r>
            <a:r>
              <a:rPr lang="tr-TR" dirty="0"/>
              <a:t>               </a:t>
            </a:r>
            <a:r>
              <a:rPr lang="tr-TR" dirty="0" err="1"/>
              <a:t>imagePickerController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Navigate</a:t>
            </a:r>
            <a:r>
              <a:rPr lang="tr-TR" dirty="0"/>
              <a:t>                                     </a:t>
            </a:r>
          </a:p>
          <a:p>
            <a:pPr marL="0" indent="0">
              <a:buNone/>
            </a:pPr>
            <a:r>
              <a:rPr lang="tr-TR" dirty="0" err="1"/>
              <a:t>ScreenShot</a:t>
            </a:r>
            <a:r>
              <a:rPr lang="tr-TR" dirty="0"/>
              <a:t>                               </a:t>
            </a:r>
            <a:r>
              <a:rPr lang="tr-TR" dirty="0" err="1"/>
              <a:t>takeScreenShot</a:t>
            </a:r>
            <a:r>
              <a:rPr lang="tr-TR" dirty="0"/>
              <a:t>(</a:t>
            </a:r>
            <a:r>
              <a:rPr lang="tr-TR" dirty="0" err="1"/>
              <a:t>extension</a:t>
            </a:r>
            <a:r>
              <a:rPr lang="tr-TR" dirty="0"/>
              <a:t>)</a:t>
            </a:r>
          </a:p>
          <a:p>
            <a:pPr marL="0" indent="0">
              <a:buNone/>
            </a:pPr>
            <a:r>
              <a:rPr lang="tr-TR" dirty="0"/>
              <a:t>                                                     </a:t>
            </a:r>
            <a:r>
              <a:rPr lang="tr-TR" dirty="0" err="1"/>
              <a:t>locationConfig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                                                     </a:t>
            </a:r>
            <a:r>
              <a:rPr lang="tr-TR" dirty="0" err="1"/>
              <a:t>locationManager</a:t>
            </a:r>
            <a:r>
              <a:rPr lang="tr-TR" dirty="0"/>
              <a:t> 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ClearData</a:t>
            </a:r>
            <a:endParaRPr lang="tr-TR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21C10181-5C85-41FF-B190-58EEB042CE5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998839" y="1002891"/>
            <a:ext cx="521109" cy="15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CE138836-DBCE-40E2-A0C7-471074C77AE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011683" y="1877961"/>
            <a:ext cx="429607" cy="17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2794D2D-4703-43AB-9FB3-0E622724E3B4}"/>
              </a:ext>
            </a:extLst>
          </p:cNvPr>
          <p:cNvCxnSpPr/>
          <p:nvPr/>
        </p:nvCxnSpPr>
        <p:spPr>
          <a:xfrm>
            <a:off x="6705601" y="934842"/>
            <a:ext cx="578595" cy="23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174D6AF9-A460-495F-8D99-F24DC172535F}"/>
              </a:ext>
            </a:extLst>
          </p:cNvPr>
          <p:cNvCxnSpPr/>
          <p:nvPr/>
        </p:nvCxnSpPr>
        <p:spPr>
          <a:xfrm flipV="1">
            <a:off x="6377329" y="1524001"/>
            <a:ext cx="906867" cy="285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6BEEC0F7-0190-483E-9298-43177773CDD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998839" y="2722820"/>
            <a:ext cx="442451" cy="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72100B6B-3B75-44EB-8693-BD2EA3F7405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998840" y="3132043"/>
            <a:ext cx="507468" cy="5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Düz Ok Bağlayıcısı 34">
            <a:extLst>
              <a:ext uri="{FF2B5EF4-FFF2-40B4-BE49-F238E27FC236}">
                <a16:creationId xmlns:a16="http://schemas.microsoft.com/office/drawing/2014/main" id="{5051AE42-CCF9-41CE-8886-1267376ABA95}"/>
              </a:ext>
            </a:extLst>
          </p:cNvPr>
          <p:cNvCxnSpPr/>
          <p:nvPr/>
        </p:nvCxnSpPr>
        <p:spPr>
          <a:xfrm>
            <a:off x="5096656" y="3126658"/>
            <a:ext cx="2023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Düz Ok Bağlayıcısı 36">
            <a:extLst>
              <a:ext uri="{FF2B5EF4-FFF2-40B4-BE49-F238E27FC236}">
                <a16:creationId xmlns:a16="http://schemas.microsoft.com/office/drawing/2014/main" id="{2254B19C-59C9-409C-8E26-4DB1678477A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011685" y="3897444"/>
            <a:ext cx="4108643" cy="146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Düz Ok Bağlayıcısı 38">
            <a:extLst>
              <a:ext uri="{FF2B5EF4-FFF2-40B4-BE49-F238E27FC236}">
                <a16:creationId xmlns:a16="http://schemas.microsoft.com/office/drawing/2014/main" id="{4909EFF7-D559-4896-890B-FF8DFE04788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011682" y="5812343"/>
            <a:ext cx="353963" cy="42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66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E82644-6608-4294-B706-ABB3B726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, elektronik eşyala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3C7F0F2-C4E3-41A3-A603-C8B67BA10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482745" cy="6858000"/>
          </a:xfrm>
        </p:spPr>
      </p:pic>
      <p:pic>
        <p:nvPicPr>
          <p:cNvPr id="7" name="Resim 6" descr="metin, elektronik eşyalar, ekran, iç mekan içeren bir resim&#10;&#10;Açıklama otomatik olarak oluşturuldu">
            <a:extLst>
              <a:ext uri="{FF2B5EF4-FFF2-40B4-BE49-F238E27FC236}">
                <a16:creationId xmlns:a16="http://schemas.microsoft.com/office/drawing/2014/main" id="{2508EA13-F04C-498C-AAC9-727A303A0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68" y="-6957"/>
            <a:ext cx="3482745" cy="6864957"/>
          </a:xfrm>
          <a:prstGeom prst="rect">
            <a:avLst/>
          </a:prstGeom>
        </p:spPr>
      </p:pic>
      <p:pic>
        <p:nvPicPr>
          <p:cNvPr id="9" name="Resim 8" descr="metin, ekran görüntüsü, elektronik eşyalar, ekran içeren bir resim&#10;&#10;Açıklama otomatik olarak oluşturuldu">
            <a:extLst>
              <a:ext uri="{FF2B5EF4-FFF2-40B4-BE49-F238E27FC236}">
                <a16:creationId xmlns:a16="http://schemas.microsoft.com/office/drawing/2014/main" id="{F438A5FE-6757-486B-8F87-08F4DD88B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258" y="0"/>
            <a:ext cx="3443288" cy="6858000"/>
          </a:xfrm>
          <a:prstGeom prst="rect">
            <a:avLst/>
          </a:prstGeom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D6AD8511-BF5B-4558-8FAC-2FB1D2BE1448}"/>
              </a:ext>
            </a:extLst>
          </p:cNvPr>
          <p:cNvCxnSpPr/>
          <p:nvPr/>
        </p:nvCxnSpPr>
        <p:spPr>
          <a:xfrm>
            <a:off x="2930013" y="639097"/>
            <a:ext cx="1632155" cy="835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C2516D19-AD5C-4219-8556-CE7C8B20A861}"/>
              </a:ext>
            </a:extLst>
          </p:cNvPr>
          <p:cNvCxnSpPr/>
          <p:nvPr/>
        </p:nvCxnSpPr>
        <p:spPr>
          <a:xfrm flipV="1">
            <a:off x="6303540" y="4660490"/>
            <a:ext cx="2938783" cy="168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2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DE6C6B4-81D3-44F8-94BA-FC3215790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288" y="1253329"/>
            <a:ext cx="3011685" cy="4328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B1AEC60-ACE2-4710-BB27-16302259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329"/>
            <a:ext cx="3011685" cy="43285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D928967-B16C-4BB1-A4DE-9BDB6D14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021223"/>
          </a:xfrm>
        </p:spPr>
        <p:txBody>
          <a:bodyPr>
            <a:normAutofit/>
          </a:bodyPr>
          <a:lstStyle/>
          <a:p>
            <a:r>
              <a:rPr lang="tr-TR" sz="2800" b="1" dirty="0"/>
              <a:t> </a:t>
            </a:r>
            <a:r>
              <a:rPr lang="tr-TR" sz="2800" b="1" u="sng" dirty="0"/>
              <a:t>Components</a:t>
            </a:r>
            <a:r>
              <a:rPr lang="tr-TR" sz="2800" b="1" dirty="0"/>
              <a:t>                                                                        </a:t>
            </a:r>
            <a:r>
              <a:rPr lang="tr-TR" sz="2800" b="1" u="sng" dirty="0"/>
              <a:t>Action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99F831-1887-4C04-B7D3-AE3FF7958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253330"/>
            <a:ext cx="12192000" cy="5604669"/>
          </a:xfrm>
        </p:spPr>
        <p:txBody>
          <a:bodyPr/>
          <a:lstStyle/>
          <a:p>
            <a:pPr marL="0" indent="0">
              <a:buNone/>
            </a:pPr>
            <a:r>
              <a:rPr lang="tr-TR" dirty="0" err="1"/>
              <a:t>editButton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b="1" u="sng" dirty="0">
                <a:latin typeface="+mj-lt"/>
              </a:rPr>
              <a:t>Libraries</a:t>
            </a:r>
          </a:p>
          <a:p>
            <a:r>
              <a:rPr lang="tr-TR" dirty="0" err="1"/>
              <a:t>UIKit</a:t>
            </a:r>
            <a:endParaRPr lang="tr-TR" dirty="0"/>
          </a:p>
          <a:p>
            <a:r>
              <a:rPr lang="tr-TR" dirty="0" err="1"/>
              <a:t>Photos</a:t>
            </a:r>
            <a:endParaRPr lang="tr-TR" dirty="0"/>
          </a:p>
          <a:p>
            <a:r>
              <a:rPr lang="tr-TR" dirty="0" err="1"/>
              <a:t>ImageIO</a:t>
            </a:r>
            <a:endParaRPr lang="tr-TR" dirty="0"/>
          </a:p>
          <a:p>
            <a:r>
              <a:rPr lang="tr-TR" dirty="0" err="1"/>
              <a:t>CoreLocation</a:t>
            </a:r>
            <a:endParaRPr lang="tr-TR" dirty="0"/>
          </a:p>
          <a:p>
            <a:r>
              <a:rPr lang="tr-TR" dirty="0" err="1"/>
              <a:t>CoreGraphics</a:t>
            </a:r>
            <a:endParaRPr 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7C73677-5C51-4821-A0B8-0A7C03D78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0288" y="1253329"/>
            <a:ext cx="4942885" cy="5604669"/>
          </a:xfrm>
        </p:spPr>
        <p:txBody>
          <a:bodyPr/>
          <a:lstStyle/>
          <a:p>
            <a:pPr marL="0" indent="0">
              <a:buNone/>
            </a:pPr>
            <a:r>
              <a:rPr lang="tr-TR" dirty="0" err="1"/>
              <a:t>tappedEditing</a:t>
            </a:r>
            <a:endParaRPr lang="tr-TR" dirty="0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2EE19FD7-3E09-4B50-9A85-ECD623538E6F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11685" y="1469756"/>
            <a:ext cx="4168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82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14ACBF-7568-43BD-9A39-A1E029D4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1CB7430-3482-4FE5-9D05-8D38D999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Dinlediğiniz için teşekkür ederim.</a:t>
            </a:r>
          </a:p>
        </p:txBody>
      </p:sp>
    </p:spTree>
    <p:extLst>
      <p:ext uri="{BB962C8B-B14F-4D97-AF65-F5344CB8AC3E}">
        <p14:creationId xmlns:p14="http://schemas.microsoft.com/office/powerpoint/2010/main" val="409017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60</Words>
  <Application>Microsoft Office PowerPoint</Application>
  <PresentationFormat>Geniş ekran</PresentationFormat>
  <Paragraphs>44</Paragraphs>
  <Slides>6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Teması</vt:lpstr>
      <vt:lpstr>Photo Share App</vt:lpstr>
      <vt:lpstr>PowerPoint Sunusu</vt:lpstr>
      <vt:lpstr>   Components                    Actions                                      Functions</vt:lpstr>
      <vt:lpstr>PowerPoint Sunusu</vt:lpstr>
      <vt:lpstr> Components                                                                        Action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Share App</dc:title>
  <dc:creator>MURAT KEREM SERTTAŞ</dc:creator>
  <cp:lastModifiedBy>MURAT KEREM SERTTAŞ</cp:lastModifiedBy>
  <cp:revision>8</cp:revision>
  <dcterms:created xsi:type="dcterms:W3CDTF">2022-06-03T02:54:20Z</dcterms:created>
  <dcterms:modified xsi:type="dcterms:W3CDTF">2022-06-03T03:55:44Z</dcterms:modified>
</cp:coreProperties>
</file>